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77" r:id="rId3"/>
    <p:sldId id="26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6600"/>
    <a:srgbClr val="CC0099"/>
    <a:srgbClr val="663300"/>
    <a:srgbClr val="CC6600"/>
    <a:srgbClr val="006600"/>
    <a:srgbClr val="FF0066"/>
    <a:srgbClr val="FF0000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B951FB68-000E-3C92-06D8-5C0CFC1CC3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A1331023-CC9A-C5A0-85E3-22E7DEAB3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20B29AC-717B-38B2-299A-B900D264C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923349"/>
              </p:ext>
            </p:extLst>
          </p:nvPr>
        </p:nvGraphicFramePr>
        <p:xfrm>
          <a:off x="581325" y="917114"/>
          <a:ext cx="8812842" cy="5457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762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2941607">
                  <a:extLst>
                    <a:ext uri="{9D8B030D-6E8A-4147-A177-3AD203B41FA5}">
                      <a16:colId xmlns:a16="http://schemas.microsoft.com/office/drawing/2014/main" val="2923292155"/>
                    </a:ext>
                  </a:extLst>
                </a:gridCol>
                <a:gridCol w="1423359">
                  <a:extLst>
                    <a:ext uri="{9D8B030D-6E8A-4147-A177-3AD203B41FA5}">
                      <a16:colId xmlns:a16="http://schemas.microsoft.com/office/drawing/2014/main" val="818679140"/>
                    </a:ext>
                  </a:extLst>
                </a:gridCol>
                <a:gridCol w="2976114">
                  <a:extLst>
                    <a:ext uri="{9D8B030D-6E8A-4147-A177-3AD203B41FA5}">
                      <a16:colId xmlns:a16="http://schemas.microsoft.com/office/drawing/2014/main" val="293354494"/>
                    </a:ext>
                  </a:extLst>
                </a:gridCol>
              </a:tblGrid>
              <a:tr h="7796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田中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山本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7796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鈴木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川原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7796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山田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佐々木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7796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上田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下山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7796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佐藤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原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7796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高橋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田口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7796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岡田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BC69F8-A9EE-C7DF-886F-2FA15F001B56}"/>
              </a:ext>
            </a:extLst>
          </p:cNvPr>
          <p:cNvSpPr txBox="1"/>
          <p:nvPr/>
        </p:nvSpPr>
        <p:spPr>
          <a:xfrm>
            <a:off x="422262" y="329408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掃除当番表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8819BBF-D37B-FEBE-D925-0DF2B3980D03}"/>
              </a:ext>
            </a:extLst>
          </p:cNvPr>
          <p:cNvSpPr/>
          <p:nvPr/>
        </p:nvSpPr>
        <p:spPr>
          <a:xfrm>
            <a:off x="3450567" y="241539"/>
            <a:ext cx="569344" cy="569344"/>
          </a:xfrm>
          <a:prstGeom prst="ellipse">
            <a:avLst/>
          </a:prstGeom>
          <a:solidFill>
            <a:srgbClr val="CC00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71AE4FA1-91AE-E361-B4AC-3FCA07658493}"/>
              </a:ext>
            </a:extLst>
          </p:cNvPr>
          <p:cNvSpPr/>
          <p:nvPr/>
        </p:nvSpPr>
        <p:spPr>
          <a:xfrm>
            <a:off x="4078858" y="241539"/>
            <a:ext cx="569344" cy="569344"/>
          </a:xfrm>
          <a:prstGeom prst="ellipse">
            <a:avLst/>
          </a:prstGeom>
          <a:solidFill>
            <a:srgbClr val="FF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FDAE83BC-F8AA-EF1F-5A83-C7E55624DF88}"/>
              </a:ext>
            </a:extLst>
          </p:cNvPr>
          <p:cNvSpPr/>
          <p:nvPr/>
        </p:nvSpPr>
        <p:spPr>
          <a:xfrm>
            <a:off x="4707149" y="241539"/>
            <a:ext cx="569344" cy="569344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</a:t>
            </a: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A42D29D7-C070-D914-F38C-B2BCEE997C33}"/>
              </a:ext>
            </a:extLst>
          </p:cNvPr>
          <p:cNvSpPr/>
          <p:nvPr/>
        </p:nvSpPr>
        <p:spPr>
          <a:xfrm>
            <a:off x="5335440" y="241539"/>
            <a:ext cx="569344" cy="569344"/>
          </a:xfrm>
          <a:prstGeom prst="ellipse">
            <a:avLst/>
          </a:prstGeom>
          <a:solidFill>
            <a:srgbClr val="00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D2EAF669-9F8E-505E-AB5E-9CB49F475176}"/>
              </a:ext>
            </a:extLst>
          </p:cNvPr>
          <p:cNvSpPr/>
          <p:nvPr/>
        </p:nvSpPr>
        <p:spPr>
          <a:xfrm>
            <a:off x="5963731" y="241539"/>
            <a:ext cx="569344" cy="5693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6958F735-807E-8B90-2FBC-899BEBA9BE11}"/>
              </a:ext>
            </a:extLst>
          </p:cNvPr>
          <p:cNvSpPr/>
          <p:nvPr/>
        </p:nvSpPr>
        <p:spPr>
          <a:xfrm>
            <a:off x="6592022" y="241539"/>
            <a:ext cx="569344" cy="569344"/>
          </a:xfrm>
          <a:prstGeom prst="ellipse">
            <a:avLst/>
          </a:prstGeom>
          <a:solidFill>
            <a:srgbClr val="6633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</a:t>
            </a: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B69A8C50-9264-718F-6EC1-7868F9B8869B}"/>
              </a:ext>
            </a:extLst>
          </p:cNvPr>
          <p:cNvSpPr/>
          <p:nvPr/>
        </p:nvSpPr>
        <p:spPr>
          <a:xfrm>
            <a:off x="7220310" y="241539"/>
            <a:ext cx="569344" cy="569344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E63B25BA-5B34-2D68-A801-02E3CABD0603}"/>
              </a:ext>
            </a:extLst>
          </p:cNvPr>
          <p:cNvSpPr/>
          <p:nvPr/>
        </p:nvSpPr>
        <p:spPr>
          <a:xfrm>
            <a:off x="2613804" y="1035169"/>
            <a:ext cx="569344" cy="569344"/>
          </a:xfrm>
          <a:prstGeom prst="ellipse">
            <a:avLst/>
          </a:prstGeom>
          <a:solidFill>
            <a:srgbClr val="CC00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</a:p>
        </p:txBody>
      </p:sp>
      <p:sp>
        <p:nvSpPr>
          <p:cNvPr id="48" name="楕円 47">
            <a:extLst>
              <a:ext uri="{FF2B5EF4-FFF2-40B4-BE49-F238E27FC236}">
                <a16:creationId xmlns:a16="http://schemas.microsoft.com/office/drawing/2014/main" id="{5BFB2334-9E59-FD87-2AEB-9C4B3B0220A1}"/>
              </a:ext>
            </a:extLst>
          </p:cNvPr>
          <p:cNvSpPr/>
          <p:nvPr/>
        </p:nvSpPr>
        <p:spPr>
          <a:xfrm>
            <a:off x="3242095" y="1035169"/>
            <a:ext cx="569344" cy="569344"/>
          </a:xfrm>
          <a:prstGeom prst="ellipse">
            <a:avLst/>
          </a:prstGeom>
          <a:solidFill>
            <a:srgbClr val="FF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49" name="楕円 48">
            <a:extLst>
              <a:ext uri="{FF2B5EF4-FFF2-40B4-BE49-F238E27FC236}">
                <a16:creationId xmlns:a16="http://schemas.microsoft.com/office/drawing/2014/main" id="{26B43940-5AFE-C1FE-8123-3A1F4954BF1B}"/>
              </a:ext>
            </a:extLst>
          </p:cNvPr>
          <p:cNvSpPr/>
          <p:nvPr/>
        </p:nvSpPr>
        <p:spPr>
          <a:xfrm>
            <a:off x="3870386" y="1035169"/>
            <a:ext cx="569344" cy="569344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</a:t>
            </a:r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8D6489BA-B1A9-192B-5FA8-721E4B4F7A48}"/>
              </a:ext>
            </a:extLst>
          </p:cNvPr>
          <p:cNvSpPr/>
          <p:nvPr/>
        </p:nvSpPr>
        <p:spPr>
          <a:xfrm>
            <a:off x="2613804" y="1820173"/>
            <a:ext cx="569344" cy="569344"/>
          </a:xfrm>
          <a:prstGeom prst="ellipse">
            <a:avLst/>
          </a:prstGeom>
          <a:solidFill>
            <a:srgbClr val="FF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51" name="楕円 50">
            <a:extLst>
              <a:ext uri="{FF2B5EF4-FFF2-40B4-BE49-F238E27FC236}">
                <a16:creationId xmlns:a16="http://schemas.microsoft.com/office/drawing/2014/main" id="{A8B7E169-C6A1-79AD-86CA-7CB21A6E1412}"/>
              </a:ext>
            </a:extLst>
          </p:cNvPr>
          <p:cNvSpPr/>
          <p:nvPr/>
        </p:nvSpPr>
        <p:spPr>
          <a:xfrm>
            <a:off x="3242095" y="1820173"/>
            <a:ext cx="569344" cy="569344"/>
          </a:xfrm>
          <a:prstGeom prst="ellipse">
            <a:avLst/>
          </a:prstGeom>
          <a:solidFill>
            <a:srgbClr val="00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183FE16A-AFF2-0D55-219A-B4ABE7B00030}"/>
              </a:ext>
            </a:extLst>
          </p:cNvPr>
          <p:cNvSpPr/>
          <p:nvPr/>
        </p:nvSpPr>
        <p:spPr>
          <a:xfrm>
            <a:off x="3870386" y="1820173"/>
            <a:ext cx="569344" cy="569344"/>
          </a:xfrm>
          <a:prstGeom prst="ellipse">
            <a:avLst/>
          </a:prstGeom>
          <a:solidFill>
            <a:srgbClr val="6633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</a:t>
            </a:r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D6F9422D-5B61-77E9-A68C-23094ADADF25}"/>
              </a:ext>
            </a:extLst>
          </p:cNvPr>
          <p:cNvSpPr/>
          <p:nvPr/>
        </p:nvSpPr>
        <p:spPr>
          <a:xfrm>
            <a:off x="6672535" y="5702060"/>
            <a:ext cx="569344" cy="569344"/>
          </a:xfrm>
          <a:prstGeom prst="ellipse">
            <a:avLst/>
          </a:prstGeom>
          <a:solidFill>
            <a:srgbClr val="00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</a:p>
        </p:txBody>
      </p:sp>
      <p:sp>
        <p:nvSpPr>
          <p:cNvPr id="54" name="楕円 53">
            <a:extLst>
              <a:ext uri="{FF2B5EF4-FFF2-40B4-BE49-F238E27FC236}">
                <a16:creationId xmlns:a16="http://schemas.microsoft.com/office/drawing/2014/main" id="{B1C53C9D-5358-1989-EFE5-6B801D9E367E}"/>
              </a:ext>
            </a:extLst>
          </p:cNvPr>
          <p:cNvSpPr/>
          <p:nvPr/>
        </p:nvSpPr>
        <p:spPr>
          <a:xfrm>
            <a:off x="7300826" y="5702060"/>
            <a:ext cx="569344" cy="5693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</a:p>
        </p:txBody>
      </p:sp>
      <p:sp>
        <p:nvSpPr>
          <p:cNvPr id="55" name="楕円 54">
            <a:extLst>
              <a:ext uri="{FF2B5EF4-FFF2-40B4-BE49-F238E27FC236}">
                <a16:creationId xmlns:a16="http://schemas.microsoft.com/office/drawing/2014/main" id="{31317DFD-E125-92EE-2951-A9EB89EDF9D6}"/>
              </a:ext>
            </a:extLst>
          </p:cNvPr>
          <p:cNvSpPr/>
          <p:nvPr/>
        </p:nvSpPr>
        <p:spPr>
          <a:xfrm>
            <a:off x="7929117" y="5702060"/>
            <a:ext cx="569344" cy="569344"/>
          </a:xfrm>
          <a:prstGeom prst="ellipse">
            <a:avLst/>
          </a:prstGeom>
          <a:solidFill>
            <a:srgbClr val="6633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</a:t>
            </a:r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4B7DC210-5C93-C395-DF33-3AA64EFAD430}"/>
              </a:ext>
            </a:extLst>
          </p:cNvPr>
          <p:cNvSpPr/>
          <p:nvPr/>
        </p:nvSpPr>
        <p:spPr>
          <a:xfrm>
            <a:off x="8557405" y="5702060"/>
            <a:ext cx="569344" cy="569344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0E684E0E-1FDE-E18A-CA27-F390A3983EA1}"/>
              </a:ext>
            </a:extLst>
          </p:cNvPr>
          <p:cNvSpPr/>
          <p:nvPr/>
        </p:nvSpPr>
        <p:spPr>
          <a:xfrm>
            <a:off x="7300826" y="4917056"/>
            <a:ext cx="569344" cy="5693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90F1DA72-6CE7-115F-0C2A-27A3AD029AF7}"/>
              </a:ext>
            </a:extLst>
          </p:cNvPr>
          <p:cNvSpPr/>
          <p:nvPr/>
        </p:nvSpPr>
        <p:spPr>
          <a:xfrm>
            <a:off x="7929117" y="4917056"/>
            <a:ext cx="569344" cy="569344"/>
          </a:xfrm>
          <a:prstGeom prst="ellipse">
            <a:avLst/>
          </a:prstGeom>
          <a:solidFill>
            <a:srgbClr val="6633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</a:t>
            </a:r>
          </a:p>
        </p:txBody>
      </p:sp>
      <p:sp>
        <p:nvSpPr>
          <p:cNvPr id="60" name="楕円 59">
            <a:extLst>
              <a:ext uri="{FF2B5EF4-FFF2-40B4-BE49-F238E27FC236}">
                <a16:creationId xmlns:a16="http://schemas.microsoft.com/office/drawing/2014/main" id="{10694CEE-5002-61DE-A565-740A7CD34D27}"/>
              </a:ext>
            </a:extLst>
          </p:cNvPr>
          <p:cNvSpPr/>
          <p:nvPr/>
        </p:nvSpPr>
        <p:spPr>
          <a:xfrm>
            <a:off x="2953112" y="2579298"/>
            <a:ext cx="569344" cy="5693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E4D58C60-C67B-768A-EE36-6C01C1BB5729}"/>
              </a:ext>
            </a:extLst>
          </p:cNvPr>
          <p:cNvSpPr/>
          <p:nvPr/>
        </p:nvSpPr>
        <p:spPr>
          <a:xfrm>
            <a:off x="3581403" y="2579298"/>
            <a:ext cx="569344" cy="569344"/>
          </a:xfrm>
          <a:prstGeom prst="ellipse">
            <a:avLst/>
          </a:prstGeom>
          <a:solidFill>
            <a:srgbClr val="6633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</a:t>
            </a:r>
          </a:p>
        </p:txBody>
      </p:sp>
      <p:sp>
        <p:nvSpPr>
          <p:cNvPr id="62" name="楕円 61">
            <a:extLst>
              <a:ext uri="{FF2B5EF4-FFF2-40B4-BE49-F238E27FC236}">
                <a16:creationId xmlns:a16="http://schemas.microsoft.com/office/drawing/2014/main" id="{42923A12-0E04-FABA-596A-F569ABF2E5F0}"/>
              </a:ext>
            </a:extLst>
          </p:cNvPr>
          <p:cNvSpPr/>
          <p:nvPr/>
        </p:nvSpPr>
        <p:spPr>
          <a:xfrm>
            <a:off x="2320506" y="4917056"/>
            <a:ext cx="569344" cy="569344"/>
          </a:xfrm>
          <a:prstGeom prst="ellipse">
            <a:avLst/>
          </a:prstGeom>
          <a:solidFill>
            <a:srgbClr val="CC00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</a:p>
        </p:txBody>
      </p:sp>
      <p:sp>
        <p:nvSpPr>
          <p:cNvPr id="63" name="楕円 62">
            <a:extLst>
              <a:ext uri="{FF2B5EF4-FFF2-40B4-BE49-F238E27FC236}">
                <a16:creationId xmlns:a16="http://schemas.microsoft.com/office/drawing/2014/main" id="{7D9967A7-5CC3-16F7-B440-F3EACA60FFAD}"/>
              </a:ext>
            </a:extLst>
          </p:cNvPr>
          <p:cNvSpPr/>
          <p:nvPr/>
        </p:nvSpPr>
        <p:spPr>
          <a:xfrm>
            <a:off x="2948797" y="4917056"/>
            <a:ext cx="569344" cy="569344"/>
          </a:xfrm>
          <a:prstGeom prst="ellipse">
            <a:avLst/>
          </a:prstGeom>
          <a:solidFill>
            <a:srgbClr val="FF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64" name="楕円 63">
            <a:extLst>
              <a:ext uri="{FF2B5EF4-FFF2-40B4-BE49-F238E27FC236}">
                <a16:creationId xmlns:a16="http://schemas.microsoft.com/office/drawing/2014/main" id="{FC21754F-536E-4B9E-326A-60F69DB07774}"/>
              </a:ext>
            </a:extLst>
          </p:cNvPr>
          <p:cNvSpPr/>
          <p:nvPr/>
        </p:nvSpPr>
        <p:spPr>
          <a:xfrm>
            <a:off x="3577088" y="4917056"/>
            <a:ext cx="569344" cy="569344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</a:t>
            </a:r>
          </a:p>
        </p:txBody>
      </p:sp>
      <p:sp>
        <p:nvSpPr>
          <p:cNvPr id="65" name="楕円 64">
            <a:extLst>
              <a:ext uri="{FF2B5EF4-FFF2-40B4-BE49-F238E27FC236}">
                <a16:creationId xmlns:a16="http://schemas.microsoft.com/office/drawing/2014/main" id="{663EBFE9-3E94-CD6E-C4A2-21CE8005EC81}"/>
              </a:ext>
            </a:extLst>
          </p:cNvPr>
          <p:cNvSpPr/>
          <p:nvPr/>
        </p:nvSpPr>
        <p:spPr>
          <a:xfrm>
            <a:off x="4205379" y="4917056"/>
            <a:ext cx="569344" cy="569344"/>
          </a:xfrm>
          <a:prstGeom prst="ellipse">
            <a:avLst/>
          </a:prstGeom>
          <a:solidFill>
            <a:srgbClr val="00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</a:p>
        </p:txBody>
      </p:sp>
      <p:sp>
        <p:nvSpPr>
          <p:cNvPr id="66" name="楕円 65">
            <a:extLst>
              <a:ext uri="{FF2B5EF4-FFF2-40B4-BE49-F238E27FC236}">
                <a16:creationId xmlns:a16="http://schemas.microsoft.com/office/drawing/2014/main" id="{326E5E60-1056-B432-D651-C2B8D50E6755}"/>
              </a:ext>
            </a:extLst>
          </p:cNvPr>
          <p:cNvSpPr/>
          <p:nvPr/>
        </p:nvSpPr>
        <p:spPr>
          <a:xfrm>
            <a:off x="6668219" y="3347049"/>
            <a:ext cx="569344" cy="569344"/>
          </a:xfrm>
          <a:prstGeom prst="ellipse">
            <a:avLst/>
          </a:prstGeom>
          <a:solidFill>
            <a:srgbClr val="CC00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</a:p>
        </p:txBody>
      </p:sp>
      <p:sp>
        <p:nvSpPr>
          <p:cNvPr id="67" name="楕円 66">
            <a:extLst>
              <a:ext uri="{FF2B5EF4-FFF2-40B4-BE49-F238E27FC236}">
                <a16:creationId xmlns:a16="http://schemas.microsoft.com/office/drawing/2014/main" id="{7D6C5047-C648-E5C8-9CD9-DAFA42461079}"/>
              </a:ext>
            </a:extLst>
          </p:cNvPr>
          <p:cNvSpPr/>
          <p:nvPr/>
        </p:nvSpPr>
        <p:spPr>
          <a:xfrm>
            <a:off x="7296510" y="3347049"/>
            <a:ext cx="569344" cy="569344"/>
          </a:xfrm>
          <a:prstGeom prst="ellipse">
            <a:avLst/>
          </a:prstGeom>
          <a:solidFill>
            <a:srgbClr val="FF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7717C03D-28FB-B2C9-AFB3-BB4315C84132}"/>
              </a:ext>
            </a:extLst>
          </p:cNvPr>
          <p:cNvSpPr/>
          <p:nvPr/>
        </p:nvSpPr>
        <p:spPr>
          <a:xfrm>
            <a:off x="7924801" y="3347049"/>
            <a:ext cx="569344" cy="569344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</a:t>
            </a:r>
          </a:p>
        </p:txBody>
      </p:sp>
      <p:sp>
        <p:nvSpPr>
          <p:cNvPr id="69" name="楕円 68">
            <a:extLst>
              <a:ext uri="{FF2B5EF4-FFF2-40B4-BE49-F238E27FC236}">
                <a16:creationId xmlns:a16="http://schemas.microsoft.com/office/drawing/2014/main" id="{6B926578-96F9-A19F-9DF6-EB134DC43B4F}"/>
              </a:ext>
            </a:extLst>
          </p:cNvPr>
          <p:cNvSpPr/>
          <p:nvPr/>
        </p:nvSpPr>
        <p:spPr>
          <a:xfrm>
            <a:off x="8553092" y="3347049"/>
            <a:ext cx="569344" cy="569344"/>
          </a:xfrm>
          <a:prstGeom prst="ellipse">
            <a:avLst/>
          </a:prstGeom>
          <a:solidFill>
            <a:srgbClr val="00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</a:p>
        </p:txBody>
      </p:sp>
      <p:sp>
        <p:nvSpPr>
          <p:cNvPr id="70" name="楕円 69">
            <a:extLst>
              <a:ext uri="{FF2B5EF4-FFF2-40B4-BE49-F238E27FC236}">
                <a16:creationId xmlns:a16="http://schemas.microsoft.com/office/drawing/2014/main" id="{A10AF014-03DA-28B8-829A-E8502BDFE5E4}"/>
              </a:ext>
            </a:extLst>
          </p:cNvPr>
          <p:cNvSpPr/>
          <p:nvPr/>
        </p:nvSpPr>
        <p:spPr>
          <a:xfrm>
            <a:off x="7326705" y="1794294"/>
            <a:ext cx="569344" cy="5693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</a:p>
        </p:txBody>
      </p:sp>
      <p:sp>
        <p:nvSpPr>
          <p:cNvPr id="71" name="楕円 70">
            <a:extLst>
              <a:ext uri="{FF2B5EF4-FFF2-40B4-BE49-F238E27FC236}">
                <a16:creationId xmlns:a16="http://schemas.microsoft.com/office/drawing/2014/main" id="{0E889C53-1E09-31E9-D92E-83652204EC6A}"/>
              </a:ext>
            </a:extLst>
          </p:cNvPr>
          <p:cNvSpPr/>
          <p:nvPr/>
        </p:nvSpPr>
        <p:spPr>
          <a:xfrm>
            <a:off x="7954996" y="1794294"/>
            <a:ext cx="569344" cy="569344"/>
          </a:xfrm>
          <a:prstGeom prst="ellipse">
            <a:avLst/>
          </a:prstGeom>
          <a:solidFill>
            <a:srgbClr val="6633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</a:t>
            </a:r>
          </a:p>
        </p:txBody>
      </p:sp>
      <p:sp>
        <p:nvSpPr>
          <p:cNvPr id="72" name="楕円 71">
            <a:extLst>
              <a:ext uri="{FF2B5EF4-FFF2-40B4-BE49-F238E27FC236}">
                <a16:creationId xmlns:a16="http://schemas.microsoft.com/office/drawing/2014/main" id="{6286485F-F306-6399-23A5-6A0C9A199570}"/>
              </a:ext>
            </a:extLst>
          </p:cNvPr>
          <p:cNvSpPr/>
          <p:nvPr/>
        </p:nvSpPr>
        <p:spPr>
          <a:xfrm>
            <a:off x="2613804" y="3364301"/>
            <a:ext cx="569344" cy="569344"/>
          </a:xfrm>
          <a:prstGeom prst="ellipse">
            <a:avLst/>
          </a:prstGeom>
          <a:solidFill>
            <a:srgbClr val="CC00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</a:p>
        </p:txBody>
      </p:sp>
      <p:sp>
        <p:nvSpPr>
          <p:cNvPr id="73" name="楕円 72">
            <a:extLst>
              <a:ext uri="{FF2B5EF4-FFF2-40B4-BE49-F238E27FC236}">
                <a16:creationId xmlns:a16="http://schemas.microsoft.com/office/drawing/2014/main" id="{23B096B0-D24A-5C65-EB49-8F1F0F27FC72}"/>
              </a:ext>
            </a:extLst>
          </p:cNvPr>
          <p:cNvSpPr/>
          <p:nvPr/>
        </p:nvSpPr>
        <p:spPr>
          <a:xfrm>
            <a:off x="3244972" y="3364301"/>
            <a:ext cx="569344" cy="569344"/>
          </a:xfrm>
          <a:prstGeom prst="ellipse">
            <a:avLst/>
          </a:prstGeom>
          <a:solidFill>
            <a:srgbClr val="00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19DB9FD3-E56F-67AB-0C36-12F6859AA1A4}"/>
              </a:ext>
            </a:extLst>
          </p:cNvPr>
          <p:cNvSpPr/>
          <p:nvPr/>
        </p:nvSpPr>
        <p:spPr>
          <a:xfrm>
            <a:off x="3873263" y="3364301"/>
            <a:ext cx="569344" cy="5693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6E147545-304E-D219-87B0-65BF3013675C}"/>
              </a:ext>
            </a:extLst>
          </p:cNvPr>
          <p:cNvSpPr/>
          <p:nvPr/>
        </p:nvSpPr>
        <p:spPr>
          <a:xfrm>
            <a:off x="7333893" y="1000664"/>
            <a:ext cx="569344" cy="569344"/>
          </a:xfrm>
          <a:prstGeom prst="ellipse">
            <a:avLst/>
          </a:prstGeom>
          <a:solidFill>
            <a:srgbClr val="6633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</a:t>
            </a:r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CDF8AFB7-DCB0-F3FB-DA69-494012D8A4C5}"/>
              </a:ext>
            </a:extLst>
          </p:cNvPr>
          <p:cNvSpPr/>
          <p:nvPr/>
        </p:nvSpPr>
        <p:spPr>
          <a:xfrm>
            <a:off x="7962181" y="1000664"/>
            <a:ext cx="569344" cy="569344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E2CAD4CE-E36A-BEDC-47DA-1E35DE32D806}"/>
              </a:ext>
            </a:extLst>
          </p:cNvPr>
          <p:cNvSpPr/>
          <p:nvPr/>
        </p:nvSpPr>
        <p:spPr>
          <a:xfrm>
            <a:off x="7643004" y="4149305"/>
            <a:ext cx="569344" cy="569344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05F7ED02-9C46-BF65-4B2A-53D0CA6AA6A4}"/>
              </a:ext>
            </a:extLst>
          </p:cNvPr>
          <p:cNvSpPr/>
          <p:nvPr/>
        </p:nvSpPr>
        <p:spPr>
          <a:xfrm>
            <a:off x="2954550" y="4140679"/>
            <a:ext cx="569344" cy="569344"/>
          </a:xfrm>
          <a:prstGeom prst="ellipse">
            <a:avLst/>
          </a:prstGeom>
          <a:solidFill>
            <a:srgbClr val="00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C915AAC4-B2FE-901E-9FBF-021A24B88AA5}"/>
              </a:ext>
            </a:extLst>
          </p:cNvPr>
          <p:cNvSpPr/>
          <p:nvPr/>
        </p:nvSpPr>
        <p:spPr>
          <a:xfrm>
            <a:off x="3582841" y="4140679"/>
            <a:ext cx="569344" cy="5693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</a:p>
        </p:txBody>
      </p:sp>
      <p:sp>
        <p:nvSpPr>
          <p:cNvPr id="80" name="楕円 79">
            <a:extLst>
              <a:ext uri="{FF2B5EF4-FFF2-40B4-BE49-F238E27FC236}">
                <a16:creationId xmlns:a16="http://schemas.microsoft.com/office/drawing/2014/main" id="{9DA63F38-9560-93FD-D24E-F4BB6C8F4A06}"/>
              </a:ext>
            </a:extLst>
          </p:cNvPr>
          <p:cNvSpPr/>
          <p:nvPr/>
        </p:nvSpPr>
        <p:spPr>
          <a:xfrm>
            <a:off x="2931545" y="5710686"/>
            <a:ext cx="569344" cy="569344"/>
          </a:xfrm>
          <a:prstGeom prst="ellipse">
            <a:avLst/>
          </a:prstGeom>
          <a:solidFill>
            <a:srgbClr val="FF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81" name="楕円 80">
            <a:extLst>
              <a:ext uri="{FF2B5EF4-FFF2-40B4-BE49-F238E27FC236}">
                <a16:creationId xmlns:a16="http://schemas.microsoft.com/office/drawing/2014/main" id="{F8F23BB2-D297-6AC8-1022-1214FD78F56F}"/>
              </a:ext>
            </a:extLst>
          </p:cNvPr>
          <p:cNvSpPr/>
          <p:nvPr/>
        </p:nvSpPr>
        <p:spPr>
          <a:xfrm>
            <a:off x="3559836" y="5710686"/>
            <a:ext cx="569344" cy="569344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</a:t>
            </a: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A390ACBD-2B8D-DAA8-39BF-BDC4E7D2BCE6}"/>
              </a:ext>
            </a:extLst>
          </p:cNvPr>
          <p:cNvSpPr/>
          <p:nvPr/>
        </p:nvSpPr>
        <p:spPr>
          <a:xfrm>
            <a:off x="6689787" y="2579297"/>
            <a:ext cx="569344" cy="569344"/>
          </a:xfrm>
          <a:prstGeom prst="ellipse">
            <a:avLst/>
          </a:prstGeom>
          <a:solidFill>
            <a:srgbClr val="0066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D8F4F781-740B-C5BE-72F1-7952DBA54B10}"/>
              </a:ext>
            </a:extLst>
          </p:cNvPr>
          <p:cNvSpPr/>
          <p:nvPr/>
        </p:nvSpPr>
        <p:spPr>
          <a:xfrm>
            <a:off x="7318078" y="2579297"/>
            <a:ext cx="569344" cy="5693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CD697445-39F0-E169-5BDA-69622CD6C35D}"/>
              </a:ext>
            </a:extLst>
          </p:cNvPr>
          <p:cNvSpPr/>
          <p:nvPr/>
        </p:nvSpPr>
        <p:spPr>
          <a:xfrm>
            <a:off x="7946369" y="2579297"/>
            <a:ext cx="569344" cy="569344"/>
          </a:xfrm>
          <a:prstGeom prst="ellipse">
            <a:avLst/>
          </a:prstGeom>
          <a:solidFill>
            <a:srgbClr val="6633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</a:t>
            </a:r>
          </a:p>
        </p:txBody>
      </p:sp>
      <p:sp>
        <p:nvSpPr>
          <p:cNvPr id="85" name="楕円 84">
            <a:extLst>
              <a:ext uri="{FF2B5EF4-FFF2-40B4-BE49-F238E27FC236}">
                <a16:creationId xmlns:a16="http://schemas.microsoft.com/office/drawing/2014/main" id="{363B2032-75D6-5EDC-B686-DC94ED6850DA}"/>
              </a:ext>
            </a:extLst>
          </p:cNvPr>
          <p:cNvSpPr/>
          <p:nvPr/>
        </p:nvSpPr>
        <p:spPr>
          <a:xfrm>
            <a:off x="8574657" y="2579297"/>
            <a:ext cx="569344" cy="569344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265946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20B29AC-717B-38B2-299A-B900D264C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290090"/>
              </p:ext>
            </p:extLst>
          </p:nvPr>
        </p:nvGraphicFramePr>
        <p:xfrm>
          <a:off x="581325" y="917114"/>
          <a:ext cx="8812840" cy="532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784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2923292155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1996069570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4033434059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2315007913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198730733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1327802707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1244932826"/>
                    </a:ext>
                  </a:extLst>
                </a:gridCol>
              </a:tblGrid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684447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BC69F8-A9EE-C7DF-886F-2FA15F001B56}"/>
              </a:ext>
            </a:extLst>
          </p:cNvPr>
          <p:cNvSpPr txBox="1"/>
          <p:nvPr/>
        </p:nvSpPr>
        <p:spPr>
          <a:xfrm>
            <a:off x="422262" y="329408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○○○シフト表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0D75A3D0-8868-1907-B498-A691F5FD0EBA}"/>
              </a:ext>
            </a:extLst>
          </p:cNvPr>
          <p:cNvSpPr/>
          <p:nvPr/>
        </p:nvSpPr>
        <p:spPr>
          <a:xfrm>
            <a:off x="672861" y="1664897"/>
            <a:ext cx="1414732" cy="50895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1BB36560-A51A-9BE6-2D89-7F1DFB111E39}"/>
              </a:ext>
            </a:extLst>
          </p:cNvPr>
          <p:cNvSpPr/>
          <p:nvPr/>
        </p:nvSpPr>
        <p:spPr>
          <a:xfrm>
            <a:off x="672861" y="2337757"/>
            <a:ext cx="1414732" cy="50895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B388A871-10AD-3E1E-1899-A2DCF04C330B}"/>
              </a:ext>
            </a:extLst>
          </p:cNvPr>
          <p:cNvSpPr/>
          <p:nvPr/>
        </p:nvSpPr>
        <p:spPr>
          <a:xfrm>
            <a:off x="672861" y="2993365"/>
            <a:ext cx="1414732" cy="50895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5EEE23BC-BDBE-691C-F53F-6EF78D49DA3D}"/>
              </a:ext>
            </a:extLst>
          </p:cNvPr>
          <p:cNvSpPr/>
          <p:nvPr/>
        </p:nvSpPr>
        <p:spPr>
          <a:xfrm>
            <a:off x="672861" y="3657599"/>
            <a:ext cx="1414732" cy="50895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D8B7F474-9997-837E-3C98-718C0777E766}"/>
              </a:ext>
            </a:extLst>
          </p:cNvPr>
          <p:cNvSpPr/>
          <p:nvPr/>
        </p:nvSpPr>
        <p:spPr>
          <a:xfrm>
            <a:off x="672861" y="4313207"/>
            <a:ext cx="1414732" cy="50895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5DFD4D0-1089-AFF9-9978-7D074A640F0B}"/>
              </a:ext>
            </a:extLst>
          </p:cNvPr>
          <p:cNvSpPr/>
          <p:nvPr/>
        </p:nvSpPr>
        <p:spPr>
          <a:xfrm>
            <a:off x="672861" y="4994693"/>
            <a:ext cx="1414732" cy="50895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E969869F-1144-7A93-179F-638CC6B4D1A1}"/>
              </a:ext>
            </a:extLst>
          </p:cNvPr>
          <p:cNvSpPr/>
          <p:nvPr/>
        </p:nvSpPr>
        <p:spPr>
          <a:xfrm>
            <a:off x="2363638" y="1725283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7EC58D47-2495-252E-B8E9-589475CDD795}"/>
              </a:ext>
            </a:extLst>
          </p:cNvPr>
          <p:cNvSpPr/>
          <p:nvPr/>
        </p:nvSpPr>
        <p:spPr>
          <a:xfrm>
            <a:off x="7453222" y="1725283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6B6AAEB9-A3CA-E7BF-28F9-EC08C14C2C6A}"/>
              </a:ext>
            </a:extLst>
          </p:cNvPr>
          <p:cNvSpPr/>
          <p:nvPr/>
        </p:nvSpPr>
        <p:spPr>
          <a:xfrm>
            <a:off x="8496540" y="1716654"/>
            <a:ext cx="785003" cy="405444"/>
          </a:xfrm>
          <a:prstGeom prst="round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山川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021A60FB-C401-19DB-2EEA-2DB0A9F68B57}"/>
              </a:ext>
            </a:extLst>
          </p:cNvPr>
          <p:cNvSpPr/>
          <p:nvPr/>
        </p:nvSpPr>
        <p:spPr>
          <a:xfrm>
            <a:off x="4347714" y="1725283"/>
            <a:ext cx="785003" cy="4054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佐藤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BEF05048-85BB-7D41-6F04-951627ADBC37}"/>
              </a:ext>
            </a:extLst>
          </p:cNvPr>
          <p:cNvSpPr/>
          <p:nvPr/>
        </p:nvSpPr>
        <p:spPr>
          <a:xfrm>
            <a:off x="7453223" y="2389517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1FE9F165-8838-37E6-5C86-34F54B6AB160}"/>
              </a:ext>
            </a:extLst>
          </p:cNvPr>
          <p:cNvSpPr/>
          <p:nvPr/>
        </p:nvSpPr>
        <p:spPr>
          <a:xfrm>
            <a:off x="3347050" y="2372264"/>
            <a:ext cx="785003" cy="4054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佐藤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E4A403B-75FB-CD4A-640B-8D4DA3A870EB}"/>
              </a:ext>
            </a:extLst>
          </p:cNvPr>
          <p:cNvSpPr/>
          <p:nvPr/>
        </p:nvSpPr>
        <p:spPr>
          <a:xfrm>
            <a:off x="5408763" y="2389514"/>
            <a:ext cx="785003" cy="40544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936F10C2-140D-4CBA-F878-BE6FCBC8822F}"/>
              </a:ext>
            </a:extLst>
          </p:cNvPr>
          <p:cNvSpPr/>
          <p:nvPr/>
        </p:nvSpPr>
        <p:spPr>
          <a:xfrm>
            <a:off x="8471139" y="3049437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加藤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3FE46954-26F9-3EFC-CB13-4F5020F855E7}"/>
              </a:ext>
            </a:extLst>
          </p:cNvPr>
          <p:cNvSpPr/>
          <p:nvPr/>
        </p:nvSpPr>
        <p:spPr>
          <a:xfrm>
            <a:off x="7453223" y="3700731"/>
            <a:ext cx="785003" cy="40544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A55836D2-7BA8-398F-A394-0637401FA0D9}"/>
              </a:ext>
            </a:extLst>
          </p:cNvPr>
          <p:cNvSpPr/>
          <p:nvPr/>
        </p:nvSpPr>
        <p:spPr>
          <a:xfrm>
            <a:off x="4321355" y="3735238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7B755E44-F5E3-3928-CF57-ABDD13C18A60}"/>
              </a:ext>
            </a:extLst>
          </p:cNvPr>
          <p:cNvSpPr/>
          <p:nvPr/>
        </p:nvSpPr>
        <p:spPr>
          <a:xfrm>
            <a:off x="2320027" y="4364963"/>
            <a:ext cx="785003" cy="405444"/>
          </a:xfrm>
          <a:prstGeom prst="round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山川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2ED9762E-3443-B54E-B56B-71B00949C6B4}"/>
              </a:ext>
            </a:extLst>
          </p:cNvPr>
          <p:cNvSpPr/>
          <p:nvPr/>
        </p:nvSpPr>
        <p:spPr>
          <a:xfrm>
            <a:off x="8488394" y="5037823"/>
            <a:ext cx="785003" cy="40544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019A041B-D0E8-8EFC-590F-152A1497353D}"/>
              </a:ext>
            </a:extLst>
          </p:cNvPr>
          <p:cNvSpPr/>
          <p:nvPr/>
        </p:nvSpPr>
        <p:spPr>
          <a:xfrm>
            <a:off x="3338422" y="5050766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加藤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B0A48CA9-C9CD-0D59-C143-3D5DD2075552}"/>
              </a:ext>
            </a:extLst>
          </p:cNvPr>
          <p:cNvSpPr/>
          <p:nvPr/>
        </p:nvSpPr>
        <p:spPr>
          <a:xfrm>
            <a:off x="4339087" y="3053751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山田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E9D83C88-09DC-3AE0-D43B-522D9C9B208A}"/>
              </a:ext>
            </a:extLst>
          </p:cNvPr>
          <p:cNvSpPr/>
          <p:nvPr/>
        </p:nvSpPr>
        <p:spPr>
          <a:xfrm>
            <a:off x="5391510" y="4390845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山田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81D7BDC-7D74-261E-C74B-7888CC328E0D}"/>
              </a:ext>
            </a:extLst>
          </p:cNvPr>
          <p:cNvSpPr/>
          <p:nvPr/>
        </p:nvSpPr>
        <p:spPr>
          <a:xfrm>
            <a:off x="672861" y="5658927"/>
            <a:ext cx="1414732" cy="50895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共同作業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2023D0D7-C0F0-8F7D-AA49-2D4773E0B530}"/>
              </a:ext>
            </a:extLst>
          </p:cNvPr>
          <p:cNvSpPr/>
          <p:nvPr/>
        </p:nvSpPr>
        <p:spPr>
          <a:xfrm>
            <a:off x="6418054" y="5727939"/>
            <a:ext cx="785003" cy="40544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全員</a:t>
            </a:r>
          </a:p>
        </p:txBody>
      </p:sp>
    </p:spTree>
    <p:extLst>
      <p:ext uri="{BB962C8B-B14F-4D97-AF65-F5344CB8AC3E}">
        <p14:creationId xmlns:p14="http://schemas.microsoft.com/office/powerpoint/2010/main" val="3967225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20B29AC-717B-38B2-299A-B900D264C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352325"/>
              </p:ext>
            </p:extLst>
          </p:nvPr>
        </p:nvGraphicFramePr>
        <p:xfrm>
          <a:off x="581325" y="917114"/>
          <a:ext cx="8812840" cy="532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784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2923292155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1996069570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4033434059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2315007913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198730733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1327802707"/>
                    </a:ext>
                  </a:extLst>
                </a:gridCol>
                <a:gridCol w="1029008">
                  <a:extLst>
                    <a:ext uri="{9D8B030D-6E8A-4147-A177-3AD203B41FA5}">
                      <a16:colId xmlns:a16="http://schemas.microsoft.com/office/drawing/2014/main" val="1244932826"/>
                    </a:ext>
                  </a:extLst>
                </a:gridCol>
              </a:tblGrid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清掃場所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684447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トイレ掃除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お風呂掃除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ゴミ出し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料理、お買い物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玄関、庭掃除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お皿洗い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犬の散歩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BC69F8-A9EE-C7DF-886F-2FA15F001B56}"/>
              </a:ext>
            </a:extLst>
          </p:cNvPr>
          <p:cNvSpPr txBox="1"/>
          <p:nvPr/>
        </p:nvSpPr>
        <p:spPr>
          <a:xfrm>
            <a:off x="422262" y="329408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当番表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40101333-9BB7-A94B-18DC-AF3FE8DF1BA4}"/>
              </a:ext>
            </a:extLst>
          </p:cNvPr>
          <p:cNvSpPr/>
          <p:nvPr/>
        </p:nvSpPr>
        <p:spPr>
          <a:xfrm>
            <a:off x="8488393" y="1725283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パパ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D34192E-15C9-6D75-46E5-FE1C62BA71B7}"/>
              </a:ext>
            </a:extLst>
          </p:cNvPr>
          <p:cNvSpPr/>
          <p:nvPr/>
        </p:nvSpPr>
        <p:spPr>
          <a:xfrm>
            <a:off x="2303252" y="3726611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75A8A651-28A2-76D1-3F7E-0D17445B0025}"/>
              </a:ext>
            </a:extLst>
          </p:cNvPr>
          <p:cNvSpPr/>
          <p:nvPr/>
        </p:nvSpPr>
        <p:spPr>
          <a:xfrm>
            <a:off x="8471139" y="4373592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ぼく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7762595-ECD8-8C55-7FF1-A5B495934775}"/>
              </a:ext>
            </a:extLst>
          </p:cNvPr>
          <p:cNvSpPr/>
          <p:nvPr/>
        </p:nvSpPr>
        <p:spPr>
          <a:xfrm>
            <a:off x="2303251" y="2389517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99A6538-FBF1-AF6F-8F2D-535F92EE4AD7}"/>
              </a:ext>
            </a:extLst>
          </p:cNvPr>
          <p:cNvSpPr/>
          <p:nvPr/>
        </p:nvSpPr>
        <p:spPr>
          <a:xfrm>
            <a:off x="5391509" y="3726611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AF6527AC-58F2-719A-E8C7-FCF0BDD83733}"/>
              </a:ext>
            </a:extLst>
          </p:cNvPr>
          <p:cNvSpPr/>
          <p:nvPr/>
        </p:nvSpPr>
        <p:spPr>
          <a:xfrm>
            <a:off x="3338422" y="3726611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38A53007-660F-F3F7-DC4C-0DD07B4E5BEC}"/>
              </a:ext>
            </a:extLst>
          </p:cNvPr>
          <p:cNvSpPr/>
          <p:nvPr/>
        </p:nvSpPr>
        <p:spPr>
          <a:xfrm>
            <a:off x="4347713" y="3726611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DCA55C2B-FFAA-C034-1456-7215E95883A5}"/>
              </a:ext>
            </a:extLst>
          </p:cNvPr>
          <p:cNvSpPr/>
          <p:nvPr/>
        </p:nvSpPr>
        <p:spPr>
          <a:xfrm>
            <a:off x="8471139" y="3726611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F856DD9D-1892-CFB0-9FB3-BDE5FDF451A0}"/>
              </a:ext>
            </a:extLst>
          </p:cNvPr>
          <p:cNvSpPr/>
          <p:nvPr/>
        </p:nvSpPr>
        <p:spPr>
          <a:xfrm>
            <a:off x="6418052" y="3726611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1FE59776-85E0-F01F-DD64-E3DFE1BEA0D3}"/>
              </a:ext>
            </a:extLst>
          </p:cNvPr>
          <p:cNvSpPr/>
          <p:nvPr/>
        </p:nvSpPr>
        <p:spPr>
          <a:xfrm>
            <a:off x="7427343" y="3726611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D3C883B0-30F6-EF32-1040-B0DFEE0D3B7E}"/>
              </a:ext>
            </a:extLst>
          </p:cNvPr>
          <p:cNvSpPr/>
          <p:nvPr/>
        </p:nvSpPr>
        <p:spPr>
          <a:xfrm>
            <a:off x="7461850" y="2389517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パパ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BE4AC5AA-A026-4B5F-6297-AD5E1245CF17}"/>
              </a:ext>
            </a:extLst>
          </p:cNvPr>
          <p:cNvSpPr/>
          <p:nvPr/>
        </p:nvSpPr>
        <p:spPr>
          <a:xfrm>
            <a:off x="3338421" y="2389517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A28D7BE3-C959-CBA6-645A-2A0B420C26C1}"/>
              </a:ext>
            </a:extLst>
          </p:cNvPr>
          <p:cNvSpPr/>
          <p:nvPr/>
        </p:nvSpPr>
        <p:spPr>
          <a:xfrm>
            <a:off x="7427341" y="4382219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884FA14A-13BC-C2E1-7F5A-3E27F0204BB0}"/>
              </a:ext>
            </a:extLst>
          </p:cNvPr>
          <p:cNvSpPr/>
          <p:nvPr/>
        </p:nvSpPr>
        <p:spPr>
          <a:xfrm>
            <a:off x="3338421" y="3036498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79DF2CAF-1F84-D63F-9A94-ADDC55173B03}"/>
              </a:ext>
            </a:extLst>
          </p:cNvPr>
          <p:cNvSpPr/>
          <p:nvPr/>
        </p:nvSpPr>
        <p:spPr>
          <a:xfrm>
            <a:off x="6426679" y="3045124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ぼく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7EBF6B5D-1EBE-EB42-76C6-DB899857FE48}"/>
              </a:ext>
            </a:extLst>
          </p:cNvPr>
          <p:cNvSpPr/>
          <p:nvPr/>
        </p:nvSpPr>
        <p:spPr>
          <a:xfrm>
            <a:off x="3364301" y="5719313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ぼく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D807F149-51B0-74B7-822F-F463F55D008B}"/>
              </a:ext>
            </a:extLst>
          </p:cNvPr>
          <p:cNvSpPr/>
          <p:nvPr/>
        </p:nvSpPr>
        <p:spPr>
          <a:xfrm>
            <a:off x="2320503" y="5727940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0E043AAD-D18C-825D-4139-5DF7EF98E4AC}"/>
              </a:ext>
            </a:extLst>
          </p:cNvPr>
          <p:cNvSpPr/>
          <p:nvPr/>
        </p:nvSpPr>
        <p:spPr>
          <a:xfrm>
            <a:off x="5417388" y="5719313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ぼく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C15E530E-E530-F768-156B-5F1826653A3B}"/>
              </a:ext>
            </a:extLst>
          </p:cNvPr>
          <p:cNvSpPr/>
          <p:nvPr/>
        </p:nvSpPr>
        <p:spPr>
          <a:xfrm>
            <a:off x="4373590" y="5727940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69A1F530-AEB9-86E0-617A-36198FB2020D}"/>
              </a:ext>
            </a:extLst>
          </p:cNvPr>
          <p:cNvSpPr/>
          <p:nvPr/>
        </p:nvSpPr>
        <p:spPr>
          <a:xfrm>
            <a:off x="6409424" y="5727940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639DFB69-ED49-F12E-456C-2A531BDED01F}"/>
              </a:ext>
            </a:extLst>
          </p:cNvPr>
          <p:cNvSpPr/>
          <p:nvPr/>
        </p:nvSpPr>
        <p:spPr>
          <a:xfrm>
            <a:off x="7461850" y="5702061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パパ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50406B15-AD65-5C27-EB14-2D412786A31B}"/>
              </a:ext>
            </a:extLst>
          </p:cNvPr>
          <p:cNvSpPr/>
          <p:nvPr/>
        </p:nvSpPr>
        <p:spPr>
          <a:xfrm>
            <a:off x="8505646" y="5702061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パパ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A2C7CAED-40E2-614F-42B9-0DB3F9520842}"/>
              </a:ext>
            </a:extLst>
          </p:cNvPr>
          <p:cNvSpPr/>
          <p:nvPr/>
        </p:nvSpPr>
        <p:spPr>
          <a:xfrm>
            <a:off x="7427343" y="1716656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C994D939-B951-FEED-BAF9-F5F605BB64FD}"/>
              </a:ext>
            </a:extLst>
          </p:cNvPr>
          <p:cNvSpPr/>
          <p:nvPr/>
        </p:nvSpPr>
        <p:spPr>
          <a:xfrm>
            <a:off x="4356339" y="1716656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4F7181EA-CF62-C715-725D-8AAD6D862555}"/>
              </a:ext>
            </a:extLst>
          </p:cNvPr>
          <p:cNvSpPr/>
          <p:nvPr/>
        </p:nvSpPr>
        <p:spPr>
          <a:xfrm>
            <a:off x="2346384" y="5055079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ぼく</a:t>
            </a:r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EBA30826-F4BB-043D-0C00-BF6C3B099CE0}"/>
              </a:ext>
            </a:extLst>
          </p:cNvPr>
          <p:cNvSpPr/>
          <p:nvPr/>
        </p:nvSpPr>
        <p:spPr>
          <a:xfrm>
            <a:off x="3338420" y="5063706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</a:t>
            </a: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7EBE3525-C610-B4F8-5F42-3716385B9E07}"/>
              </a:ext>
            </a:extLst>
          </p:cNvPr>
          <p:cNvSpPr/>
          <p:nvPr/>
        </p:nvSpPr>
        <p:spPr>
          <a:xfrm>
            <a:off x="7427343" y="5055078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ED388555-D4F4-108E-3A46-2C6004AB6E55}"/>
              </a:ext>
            </a:extLst>
          </p:cNvPr>
          <p:cNvSpPr/>
          <p:nvPr/>
        </p:nvSpPr>
        <p:spPr>
          <a:xfrm>
            <a:off x="4356339" y="5055078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8B877ED0-C9B7-4B3C-B842-E9F6A584E622}"/>
              </a:ext>
            </a:extLst>
          </p:cNvPr>
          <p:cNvSpPr/>
          <p:nvPr/>
        </p:nvSpPr>
        <p:spPr>
          <a:xfrm>
            <a:off x="5391509" y="5063705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CD610785-B577-816E-F5B8-398EA3D7E103}"/>
              </a:ext>
            </a:extLst>
          </p:cNvPr>
          <p:cNvSpPr/>
          <p:nvPr/>
        </p:nvSpPr>
        <p:spPr>
          <a:xfrm>
            <a:off x="8471139" y="5063705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41E98962-9045-5968-C313-CBB53B78B161}"/>
              </a:ext>
            </a:extLst>
          </p:cNvPr>
          <p:cNvSpPr/>
          <p:nvPr/>
        </p:nvSpPr>
        <p:spPr>
          <a:xfrm>
            <a:off x="6418052" y="5063705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ママ</a:t>
            </a:r>
          </a:p>
        </p:txBody>
      </p:sp>
    </p:spTree>
    <p:extLst>
      <p:ext uri="{BB962C8B-B14F-4D97-AF65-F5344CB8AC3E}">
        <p14:creationId xmlns:p14="http://schemas.microsoft.com/office/powerpoint/2010/main" val="4073591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kumimoji="1" sz="1200"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16512</TotalTime>
  <Words>160</Words>
  <Application>Microsoft Office PowerPoint</Application>
  <PresentationFormat>A4 210 x 297 mm</PresentationFormat>
  <Paragraphs>138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pptxm55_シフト表テンプレート／曜日別</dc:title>
  <dc:subject>pptxm55_シフト表テンプレート／曜日別</dc:subject>
  <dc:creator>でじけろお</dc:creator>
  <cp:revision>1</cp:revision>
  <dcterms:created xsi:type="dcterms:W3CDTF">2018-05-20T00:31:01Z</dcterms:created>
  <dcterms:modified xsi:type="dcterms:W3CDTF">2024-02-15T04:15:43Z</dcterms:modified>
  <cp:version>1</cp:version>
</cp:coreProperties>
</file>